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2" r:id="rId5"/>
    <p:sldId id="359" r:id="rId6"/>
    <p:sldId id="377" r:id="rId7"/>
    <p:sldId id="373" r:id="rId8"/>
    <p:sldId id="383" r:id="rId9"/>
    <p:sldId id="376" r:id="rId10"/>
    <p:sldId id="378" r:id="rId11"/>
    <p:sldId id="379" r:id="rId12"/>
    <p:sldId id="384" r:id="rId13"/>
    <p:sldId id="381" r:id="rId14"/>
    <p:sldId id="380" r:id="rId15"/>
    <p:sldId id="3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C4B8F-51E1-4D67-B5C5-CFB7D3CDD65D}" v="5" dt="2024-09-25T19:19:42.726"/>
    <p1510:client id="{B8EDF716-99DE-481C-9930-3AEDEDCFCE81}" v="10" dt="2024-09-25T17:03:41.320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6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az Hossain" userId="2bfb29039e40fd5a" providerId="LiveId" clId="{7A1C4B8F-51E1-4D67-B5C5-CFB7D3CDD65D}"/>
    <pc:docChg chg="undo custSel addSld delSld modSld sldOrd">
      <pc:chgData name="Efaz Hossain" userId="2bfb29039e40fd5a" providerId="LiveId" clId="{7A1C4B8F-51E1-4D67-B5C5-CFB7D3CDD65D}" dt="2024-09-25T19:23:16.853" v="1460" actId="1076"/>
      <pc:docMkLst>
        <pc:docMk/>
      </pc:docMkLst>
      <pc:sldChg chg="modSp mod">
        <pc:chgData name="Efaz Hossain" userId="2bfb29039e40fd5a" providerId="LiveId" clId="{7A1C4B8F-51E1-4D67-B5C5-CFB7D3CDD65D}" dt="2024-09-23T20:18:27.086" v="1387" actId="21"/>
        <pc:sldMkLst>
          <pc:docMk/>
          <pc:sldMk cId="1460159330" sldId="359"/>
        </pc:sldMkLst>
        <pc:spChg chg="mod">
          <ac:chgData name="Efaz Hossain" userId="2bfb29039e40fd5a" providerId="LiveId" clId="{7A1C4B8F-51E1-4D67-B5C5-CFB7D3CDD65D}" dt="2024-09-23T20:18:27.086" v="1387" actId="21"/>
          <ac:spMkLst>
            <pc:docMk/>
            <pc:sldMk cId="1460159330" sldId="359"/>
            <ac:spMk id="31" creationId="{F1239C0E-3F39-787D-0FC3-6B7C9BA37E8F}"/>
          </ac:spMkLst>
        </pc:spChg>
      </pc:sldChg>
      <pc:sldChg chg="modSp mod">
        <pc:chgData name="Efaz Hossain" userId="2bfb29039e40fd5a" providerId="LiveId" clId="{7A1C4B8F-51E1-4D67-B5C5-CFB7D3CDD65D}" dt="2024-09-23T19:58:16.114" v="753" actId="20577"/>
        <pc:sldMkLst>
          <pc:docMk/>
          <pc:sldMk cId="2207835778" sldId="373"/>
        </pc:sldMkLst>
        <pc:spChg chg="mod">
          <ac:chgData name="Efaz Hossain" userId="2bfb29039e40fd5a" providerId="LiveId" clId="{7A1C4B8F-51E1-4D67-B5C5-CFB7D3CDD65D}" dt="2024-09-23T19:58:16.114" v="753" actId="20577"/>
          <ac:spMkLst>
            <pc:docMk/>
            <pc:sldMk cId="2207835778" sldId="373"/>
            <ac:spMk id="3" creationId="{8A8E43E1-8634-74A9-3F4B-4FDE4EEB0F2C}"/>
          </ac:spMkLst>
        </pc:spChg>
      </pc:sldChg>
      <pc:sldChg chg="modSp mod">
        <pc:chgData name="Efaz Hossain" userId="2bfb29039e40fd5a" providerId="LiveId" clId="{7A1C4B8F-51E1-4D67-B5C5-CFB7D3CDD65D}" dt="2024-09-23T20:15:31.862" v="1229" actId="20577"/>
        <pc:sldMkLst>
          <pc:docMk/>
          <pc:sldMk cId="2169129367" sldId="376"/>
        </pc:sldMkLst>
        <pc:spChg chg="mod">
          <ac:chgData name="Efaz Hossain" userId="2bfb29039e40fd5a" providerId="LiveId" clId="{7A1C4B8F-51E1-4D67-B5C5-CFB7D3CDD65D}" dt="2024-09-23T20:15:31.862" v="1229" actId="20577"/>
          <ac:spMkLst>
            <pc:docMk/>
            <pc:sldMk cId="2169129367" sldId="376"/>
            <ac:spMk id="3" creationId="{F811123A-3C28-89DD-9973-15A0A691BCB5}"/>
          </ac:spMkLst>
        </pc:spChg>
      </pc:sldChg>
      <pc:sldChg chg="addSp delSp modSp mod">
        <pc:chgData name="Efaz Hossain" userId="2bfb29039e40fd5a" providerId="LiveId" clId="{7A1C4B8F-51E1-4D67-B5C5-CFB7D3CDD65D}" dt="2024-09-23T20:00:18.239" v="759" actId="1076"/>
        <pc:sldMkLst>
          <pc:docMk/>
          <pc:sldMk cId="3183072826" sldId="377"/>
        </pc:sldMkLst>
        <pc:spChg chg="mod">
          <ac:chgData name="Efaz Hossain" userId="2bfb29039e40fd5a" providerId="LiveId" clId="{7A1C4B8F-51E1-4D67-B5C5-CFB7D3CDD65D}" dt="2024-09-23T19:36:31.270" v="21" actId="20577"/>
          <ac:spMkLst>
            <pc:docMk/>
            <pc:sldMk cId="3183072826" sldId="377"/>
            <ac:spMk id="4" creationId="{736115D4-6F35-B3B9-8C3E-3439FB4F2091}"/>
          </ac:spMkLst>
        </pc:spChg>
        <pc:spChg chg="add del mod">
          <ac:chgData name="Efaz Hossain" userId="2bfb29039e40fd5a" providerId="LiveId" clId="{7A1C4B8F-51E1-4D67-B5C5-CFB7D3CDD65D}" dt="2024-09-23T20:00:14.027" v="758" actId="478"/>
          <ac:spMkLst>
            <pc:docMk/>
            <pc:sldMk cId="3183072826" sldId="377"/>
            <ac:spMk id="7" creationId="{7DCCD965-28DD-925F-55BF-073C872BDB6D}"/>
          </ac:spMkLst>
        </pc:spChg>
        <pc:picChg chg="add mod">
          <ac:chgData name="Efaz Hossain" userId="2bfb29039e40fd5a" providerId="LiveId" clId="{7A1C4B8F-51E1-4D67-B5C5-CFB7D3CDD65D}" dt="2024-09-23T20:00:18.239" v="759" actId="1076"/>
          <ac:picMkLst>
            <pc:docMk/>
            <pc:sldMk cId="3183072826" sldId="377"/>
            <ac:picMk id="6" creationId="{19358DBD-51AF-7A3D-5DC7-A5DE014EB936}"/>
          </ac:picMkLst>
        </pc:picChg>
      </pc:sldChg>
      <pc:sldChg chg="addSp delSp modSp mod ord">
        <pc:chgData name="Efaz Hossain" userId="2bfb29039e40fd5a" providerId="LiveId" clId="{7A1C4B8F-51E1-4D67-B5C5-CFB7D3CDD65D}" dt="2024-09-25T19:17:42.235" v="1413" actId="20577"/>
        <pc:sldMkLst>
          <pc:docMk/>
          <pc:sldMk cId="1729005641" sldId="378"/>
        </pc:sldMkLst>
        <pc:spChg chg="mod">
          <ac:chgData name="Efaz Hossain" userId="2bfb29039e40fd5a" providerId="LiveId" clId="{7A1C4B8F-51E1-4D67-B5C5-CFB7D3CDD65D}" dt="2024-09-25T19:17:42.235" v="1413" actId="20577"/>
          <ac:spMkLst>
            <pc:docMk/>
            <pc:sldMk cId="1729005641" sldId="378"/>
            <ac:spMk id="4" creationId="{736115D4-6F35-B3B9-8C3E-3439FB4F2091}"/>
          </ac:spMkLst>
        </pc:spChg>
        <pc:spChg chg="add del mod">
          <ac:chgData name="Efaz Hossain" userId="2bfb29039e40fd5a" providerId="LiveId" clId="{7A1C4B8F-51E1-4D67-B5C5-CFB7D3CDD65D}" dt="2024-09-23T20:01:21.413" v="763" actId="478"/>
          <ac:spMkLst>
            <pc:docMk/>
            <pc:sldMk cId="1729005641" sldId="378"/>
            <ac:spMk id="7" creationId="{5B1247CC-EF11-F301-414B-864FC1324230}"/>
          </ac:spMkLst>
        </pc:spChg>
        <pc:picChg chg="add mod">
          <ac:chgData name="Efaz Hossain" userId="2bfb29039e40fd5a" providerId="LiveId" clId="{7A1C4B8F-51E1-4D67-B5C5-CFB7D3CDD65D}" dt="2024-09-23T20:01:28.898" v="766" actId="1076"/>
          <ac:picMkLst>
            <pc:docMk/>
            <pc:sldMk cId="1729005641" sldId="378"/>
            <ac:picMk id="6" creationId="{5D9BEAC5-BF10-9861-0E49-F439D4F08B7D}"/>
          </ac:picMkLst>
        </pc:picChg>
      </pc:sldChg>
      <pc:sldChg chg="delSp mod">
        <pc:chgData name="Efaz Hossain" userId="2bfb29039e40fd5a" providerId="LiveId" clId="{7A1C4B8F-51E1-4D67-B5C5-CFB7D3CDD65D}" dt="2024-09-23T19:41:02.747" v="22" actId="21"/>
        <pc:sldMkLst>
          <pc:docMk/>
          <pc:sldMk cId="1206887764" sldId="379"/>
        </pc:sldMkLst>
        <pc:picChg chg="del">
          <ac:chgData name="Efaz Hossain" userId="2bfb29039e40fd5a" providerId="LiveId" clId="{7A1C4B8F-51E1-4D67-B5C5-CFB7D3CDD65D}" dt="2024-09-23T19:41:02.747" v="22" actId="21"/>
          <ac:picMkLst>
            <pc:docMk/>
            <pc:sldMk cId="1206887764" sldId="379"/>
            <ac:picMk id="4" creationId="{D3C4EA83-2964-70B0-D434-1A98574C43D5}"/>
          </ac:picMkLst>
        </pc:picChg>
      </pc:sldChg>
      <pc:sldChg chg="modSp mod">
        <pc:chgData name="Efaz Hossain" userId="2bfb29039e40fd5a" providerId="LiveId" clId="{7A1C4B8F-51E1-4D67-B5C5-CFB7D3CDD65D}" dt="2024-09-25T19:17:06.583" v="1405" actId="20577"/>
        <pc:sldMkLst>
          <pc:docMk/>
          <pc:sldMk cId="3624634023" sldId="380"/>
        </pc:sldMkLst>
        <pc:spChg chg="mod">
          <ac:chgData name="Efaz Hossain" userId="2bfb29039e40fd5a" providerId="LiveId" clId="{7A1C4B8F-51E1-4D67-B5C5-CFB7D3CDD65D}" dt="2024-09-25T19:17:06.583" v="1405" actId="20577"/>
          <ac:spMkLst>
            <pc:docMk/>
            <pc:sldMk cId="3624634023" sldId="380"/>
            <ac:spMk id="2" creationId="{8F012C86-B87F-E2A5-4C07-BED71461BE39}"/>
          </ac:spMkLst>
        </pc:spChg>
        <pc:spChg chg="mod">
          <ac:chgData name="Efaz Hossain" userId="2bfb29039e40fd5a" providerId="LiveId" clId="{7A1C4B8F-51E1-4D67-B5C5-CFB7D3CDD65D}" dt="2024-09-23T19:41:59.227" v="34" actId="313"/>
          <ac:spMkLst>
            <pc:docMk/>
            <pc:sldMk cId="3624634023" sldId="380"/>
            <ac:spMk id="3" creationId="{6EE19331-3B03-46E2-59DC-3C5901BBD5D8}"/>
          </ac:spMkLst>
        </pc:spChg>
      </pc:sldChg>
      <pc:sldChg chg="addSp delSp modSp new del mod">
        <pc:chgData name="Efaz Hossain" userId="2bfb29039e40fd5a" providerId="LiveId" clId="{7A1C4B8F-51E1-4D67-B5C5-CFB7D3CDD65D}" dt="2024-09-23T19:41:28.258" v="28" actId="47"/>
        <pc:sldMkLst>
          <pc:docMk/>
          <pc:sldMk cId="3081334550" sldId="381"/>
        </pc:sldMkLst>
        <pc:spChg chg="add del">
          <ac:chgData name="Efaz Hossain" userId="2bfb29039e40fd5a" providerId="LiveId" clId="{7A1C4B8F-51E1-4D67-B5C5-CFB7D3CDD65D}" dt="2024-09-23T19:41:19.421" v="26" actId="478"/>
          <ac:spMkLst>
            <pc:docMk/>
            <pc:sldMk cId="3081334550" sldId="381"/>
            <ac:spMk id="4" creationId="{83F530D5-C300-9AF0-7FDE-FF3EB86EDF54}"/>
          </ac:spMkLst>
        </pc:spChg>
        <pc:picChg chg="add mod">
          <ac:chgData name="Efaz Hossain" userId="2bfb29039e40fd5a" providerId="LiveId" clId="{7A1C4B8F-51E1-4D67-B5C5-CFB7D3CDD65D}" dt="2024-09-23T19:41:17.243" v="25"/>
          <ac:picMkLst>
            <pc:docMk/>
            <pc:sldMk cId="3081334550" sldId="381"/>
            <ac:picMk id="6" creationId="{D3C4EA83-2964-70B0-D434-1A98574C43D5}"/>
          </ac:picMkLst>
        </pc:picChg>
        <pc:picChg chg="add mod">
          <ac:chgData name="Efaz Hossain" userId="2bfb29039e40fd5a" providerId="LiveId" clId="{7A1C4B8F-51E1-4D67-B5C5-CFB7D3CDD65D}" dt="2024-09-23T19:41:20.462" v="27"/>
          <ac:picMkLst>
            <pc:docMk/>
            <pc:sldMk cId="3081334550" sldId="381"/>
            <ac:picMk id="7" creationId="{0A448499-0F9C-4997-D21C-97C736864280}"/>
          </ac:picMkLst>
        </pc:picChg>
      </pc:sldChg>
      <pc:sldChg chg="addSp delSp modSp new mod">
        <pc:chgData name="Efaz Hossain" userId="2bfb29039e40fd5a" providerId="LiveId" clId="{7A1C4B8F-51E1-4D67-B5C5-CFB7D3CDD65D}" dt="2024-09-25T19:23:16.853" v="1460" actId="1076"/>
        <pc:sldMkLst>
          <pc:docMk/>
          <pc:sldMk cId="3350346952" sldId="381"/>
        </pc:sldMkLst>
        <pc:spChg chg="del">
          <ac:chgData name="Efaz Hossain" userId="2bfb29039e40fd5a" providerId="LiveId" clId="{7A1C4B8F-51E1-4D67-B5C5-CFB7D3CDD65D}" dt="2024-09-23T19:41:42.813" v="30" actId="478"/>
          <ac:spMkLst>
            <pc:docMk/>
            <pc:sldMk cId="3350346952" sldId="381"/>
            <ac:spMk id="2" creationId="{8A208D6E-781B-A4C9-655E-050815DDD92E}"/>
          </ac:spMkLst>
        </pc:spChg>
        <pc:picChg chg="add mod">
          <ac:chgData name="Efaz Hossain" userId="2bfb29039e40fd5a" providerId="LiveId" clId="{7A1C4B8F-51E1-4D67-B5C5-CFB7D3CDD65D}" dt="2024-09-25T19:23:16.853" v="1460" actId="1076"/>
          <ac:picMkLst>
            <pc:docMk/>
            <pc:sldMk cId="3350346952" sldId="381"/>
            <ac:picMk id="3" creationId="{33075BAA-F0E8-4990-EB35-88F6BBADB5F8}"/>
          </ac:picMkLst>
        </pc:picChg>
      </pc:sldChg>
      <pc:sldChg chg="addSp modSp add del mod">
        <pc:chgData name="Efaz Hossain" userId="2bfb29039e40fd5a" providerId="LiveId" clId="{7A1C4B8F-51E1-4D67-B5C5-CFB7D3CDD65D}" dt="2024-09-23T19:55:00.689" v="529" actId="47"/>
        <pc:sldMkLst>
          <pc:docMk/>
          <pc:sldMk cId="1466549403" sldId="382"/>
        </pc:sldMkLst>
        <pc:spChg chg="mod">
          <ac:chgData name="Efaz Hossain" userId="2bfb29039e40fd5a" providerId="LiveId" clId="{7A1C4B8F-51E1-4D67-B5C5-CFB7D3CDD65D}" dt="2024-09-23T19:44:05.612" v="72" actId="20577"/>
          <ac:spMkLst>
            <pc:docMk/>
            <pc:sldMk cId="1466549403" sldId="382"/>
            <ac:spMk id="2" creationId="{8F012C86-B87F-E2A5-4C07-BED71461BE39}"/>
          </ac:spMkLst>
        </pc:spChg>
        <pc:spChg chg="mod">
          <ac:chgData name="Efaz Hossain" userId="2bfb29039e40fd5a" providerId="LiveId" clId="{7A1C4B8F-51E1-4D67-B5C5-CFB7D3CDD65D}" dt="2024-09-23T19:47:55.811" v="346" actId="20577"/>
          <ac:spMkLst>
            <pc:docMk/>
            <pc:sldMk cId="1466549403" sldId="382"/>
            <ac:spMk id="3" creationId="{6EE19331-3B03-46E2-59DC-3C5901BBD5D8}"/>
          </ac:spMkLst>
        </pc:spChg>
        <pc:picChg chg="add mod">
          <ac:chgData name="Efaz Hossain" userId="2bfb29039e40fd5a" providerId="LiveId" clId="{7A1C4B8F-51E1-4D67-B5C5-CFB7D3CDD65D}" dt="2024-09-23T19:48:48.461" v="352" actId="1076"/>
          <ac:picMkLst>
            <pc:docMk/>
            <pc:sldMk cId="1466549403" sldId="382"/>
            <ac:picMk id="6" creationId="{7B8FBA7F-F684-2C96-7EC6-743933EA8CF6}"/>
          </ac:picMkLst>
        </pc:picChg>
      </pc:sldChg>
      <pc:sldChg chg="add del">
        <pc:chgData name="Efaz Hossain" userId="2bfb29039e40fd5a" providerId="LiveId" clId="{7A1C4B8F-51E1-4D67-B5C5-CFB7D3CDD65D}" dt="2024-09-23T19:42:41.835" v="36"/>
        <pc:sldMkLst>
          <pc:docMk/>
          <pc:sldMk cId="1917642500" sldId="382"/>
        </pc:sldMkLst>
      </pc:sldChg>
      <pc:sldChg chg="addSp modSp add mod">
        <pc:chgData name="Efaz Hossain" userId="2bfb29039e40fd5a" providerId="LiveId" clId="{7A1C4B8F-51E1-4D67-B5C5-CFB7D3CDD65D}" dt="2024-09-25T19:18:01.344" v="1418" actId="1076"/>
        <pc:sldMkLst>
          <pc:docMk/>
          <pc:sldMk cId="1161120026" sldId="383"/>
        </pc:sldMkLst>
        <pc:spChg chg="mod">
          <ac:chgData name="Efaz Hossain" userId="2bfb29039e40fd5a" providerId="LiveId" clId="{7A1C4B8F-51E1-4D67-B5C5-CFB7D3CDD65D}" dt="2024-09-25T19:17:50.281" v="1414" actId="20577"/>
          <ac:spMkLst>
            <pc:docMk/>
            <pc:sldMk cId="1161120026" sldId="383"/>
            <ac:spMk id="3" creationId="{6EE19331-3B03-46E2-59DC-3C5901BBD5D8}"/>
          </ac:spMkLst>
        </pc:spChg>
        <pc:picChg chg="mod">
          <ac:chgData name="Efaz Hossain" userId="2bfb29039e40fd5a" providerId="LiveId" clId="{7A1C4B8F-51E1-4D67-B5C5-CFB7D3CDD65D}" dt="2024-09-25T19:18:01.344" v="1418" actId="1076"/>
          <ac:picMkLst>
            <pc:docMk/>
            <pc:sldMk cId="1161120026" sldId="383"/>
            <ac:picMk id="6" creationId="{7B8FBA7F-F684-2C96-7EC6-743933EA8CF6}"/>
          </ac:picMkLst>
        </pc:picChg>
        <pc:picChg chg="add mod">
          <ac:chgData name="Efaz Hossain" userId="2bfb29039e40fd5a" providerId="LiveId" clId="{7A1C4B8F-51E1-4D67-B5C5-CFB7D3CDD65D}" dt="2024-09-23T19:50:30.780" v="358" actId="1076"/>
          <ac:picMkLst>
            <pc:docMk/>
            <pc:sldMk cId="1161120026" sldId="383"/>
            <ac:picMk id="7" creationId="{EE7A1779-DAC6-F2F1-0AC8-D23044E19261}"/>
          </ac:picMkLst>
        </pc:picChg>
      </pc:sldChg>
      <pc:sldChg chg="addSp delSp modSp add mod ord modClrScheme chgLayout">
        <pc:chgData name="Efaz Hossain" userId="2bfb29039e40fd5a" providerId="LiveId" clId="{7A1C4B8F-51E1-4D67-B5C5-CFB7D3CDD65D}" dt="2024-09-25T19:22:57.883" v="1458" actId="113"/>
        <pc:sldMkLst>
          <pc:docMk/>
          <pc:sldMk cId="682127573" sldId="384"/>
        </pc:sldMkLst>
        <pc:spChg chg="add mod ord">
          <ac:chgData name="Efaz Hossain" userId="2bfb29039e40fd5a" providerId="LiveId" clId="{7A1C4B8F-51E1-4D67-B5C5-CFB7D3CDD65D}" dt="2024-09-25T19:19:32.901" v="1434" actId="26606"/>
          <ac:spMkLst>
            <pc:docMk/>
            <pc:sldMk cId="682127573" sldId="384"/>
            <ac:spMk id="2" creationId="{2EF97922-9035-6A29-2A88-359571103A7A}"/>
          </ac:spMkLst>
        </pc:spChg>
        <pc:spChg chg="add mod">
          <ac:chgData name="Efaz Hossain" userId="2bfb29039e40fd5a" providerId="LiveId" clId="{7A1C4B8F-51E1-4D67-B5C5-CFB7D3CDD65D}" dt="2024-09-25T19:22:57.883" v="1458" actId="113"/>
          <ac:spMkLst>
            <pc:docMk/>
            <pc:sldMk cId="682127573" sldId="384"/>
            <ac:spMk id="5" creationId="{4AB1C63B-0082-516D-90BE-28168FD03B59}"/>
          </ac:spMkLst>
        </pc:spChg>
        <pc:spChg chg="add del mod">
          <ac:chgData name="Efaz Hossain" userId="2bfb29039e40fd5a" providerId="LiveId" clId="{7A1C4B8F-51E1-4D67-B5C5-CFB7D3CDD65D}" dt="2024-09-25T19:19:32.901" v="1434" actId="26606"/>
          <ac:spMkLst>
            <pc:docMk/>
            <pc:sldMk cId="682127573" sldId="384"/>
            <ac:spMk id="11" creationId="{6F455EEA-DC66-1747-5CC8-14FCA8E960D7}"/>
          </ac:spMkLst>
        </pc:spChg>
        <pc:spChg chg="add del mod">
          <ac:chgData name="Efaz Hossain" userId="2bfb29039e40fd5a" providerId="LiveId" clId="{7A1C4B8F-51E1-4D67-B5C5-CFB7D3CDD65D}" dt="2024-09-25T19:19:32.901" v="1434" actId="26606"/>
          <ac:spMkLst>
            <pc:docMk/>
            <pc:sldMk cId="682127573" sldId="384"/>
            <ac:spMk id="13" creationId="{9DD4F84F-1CCD-8BBD-5C50-34D761389305}"/>
          </ac:spMkLst>
        </pc:spChg>
        <pc:picChg chg="del">
          <ac:chgData name="Efaz Hossain" userId="2bfb29039e40fd5a" providerId="LiveId" clId="{7A1C4B8F-51E1-4D67-B5C5-CFB7D3CDD65D}" dt="2024-09-25T19:18:40.463" v="1420" actId="478"/>
          <ac:picMkLst>
            <pc:docMk/>
            <pc:sldMk cId="682127573" sldId="384"/>
            <ac:picMk id="3" creationId="{33075BAA-F0E8-4990-EB35-88F6BBADB5F8}"/>
          </ac:picMkLst>
        </pc:picChg>
        <pc:picChg chg="add mod">
          <ac:chgData name="Efaz Hossain" userId="2bfb29039e40fd5a" providerId="LiveId" clId="{7A1C4B8F-51E1-4D67-B5C5-CFB7D3CDD65D}" dt="2024-09-25T19:19:32.901" v="1434" actId="26606"/>
          <ac:picMkLst>
            <pc:docMk/>
            <pc:sldMk cId="682127573" sldId="384"/>
            <ac:picMk id="6" creationId="{32B90769-BBA1-3B12-2AA9-6413596A7324}"/>
          </ac:picMkLst>
        </pc:picChg>
        <pc:picChg chg="add mod">
          <ac:chgData name="Efaz Hossain" userId="2bfb29039e40fd5a" providerId="LiveId" clId="{7A1C4B8F-51E1-4D67-B5C5-CFB7D3CDD65D}" dt="2024-09-25T19:19:50.443" v="1440" actId="1076"/>
          <ac:picMkLst>
            <pc:docMk/>
            <pc:sldMk cId="682127573" sldId="384"/>
            <ac:picMk id="7" creationId="{7E1F8DDF-C8F3-2A56-219C-D33AE7E4E4CD}"/>
          </ac:picMkLst>
        </pc:picChg>
        <pc:picChg chg="add mod">
          <ac:chgData name="Efaz Hossain" userId="2bfb29039e40fd5a" providerId="LiveId" clId="{7A1C4B8F-51E1-4D67-B5C5-CFB7D3CDD65D}" dt="2024-09-25T19:20:01.703" v="1443" actId="1036"/>
          <ac:picMkLst>
            <pc:docMk/>
            <pc:sldMk cId="682127573" sldId="384"/>
            <ac:picMk id="8" creationId="{C7C91704-F7EE-D5A9-C329-31C9F8B63120}"/>
          </ac:picMkLst>
        </pc:picChg>
      </pc:sldChg>
    </pc:docChg>
  </pc:docChgLst>
  <pc:docChgLst>
    <pc:chgData name="Efaz Hossain" userId="2bfb29039e40fd5a" providerId="LiveId" clId="{B8EDF716-99DE-481C-9930-3AEDEDCFCE81}"/>
    <pc:docChg chg="modSld">
      <pc:chgData name="Efaz Hossain" userId="2bfb29039e40fd5a" providerId="LiveId" clId="{B8EDF716-99DE-481C-9930-3AEDEDCFCE81}" dt="2024-09-25T17:03:56.186" v="137" actId="14100"/>
      <pc:docMkLst>
        <pc:docMk/>
      </pc:docMkLst>
      <pc:sldChg chg="modSp mod">
        <pc:chgData name="Efaz Hossain" userId="2bfb29039e40fd5a" providerId="LiveId" clId="{B8EDF716-99DE-481C-9930-3AEDEDCFCE81}" dt="2024-09-25T17:00:29.483" v="11" actId="20577"/>
        <pc:sldMkLst>
          <pc:docMk/>
          <pc:sldMk cId="1460159330" sldId="359"/>
        </pc:sldMkLst>
        <pc:spChg chg="mod">
          <ac:chgData name="Efaz Hossain" userId="2bfb29039e40fd5a" providerId="LiveId" clId="{B8EDF716-99DE-481C-9930-3AEDEDCFCE81}" dt="2024-09-25T17:00:29.483" v="11" actId="20577"/>
          <ac:spMkLst>
            <pc:docMk/>
            <pc:sldMk cId="1460159330" sldId="359"/>
            <ac:spMk id="31" creationId="{F1239C0E-3F39-787D-0FC3-6B7C9BA37E8F}"/>
          </ac:spMkLst>
        </pc:spChg>
      </pc:sldChg>
      <pc:sldChg chg="addSp delSp modSp mod">
        <pc:chgData name="Efaz Hossain" userId="2bfb29039e40fd5a" providerId="LiveId" clId="{B8EDF716-99DE-481C-9930-3AEDEDCFCE81}" dt="2024-09-25T17:03:56.186" v="137" actId="14100"/>
        <pc:sldMkLst>
          <pc:docMk/>
          <pc:sldMk cId="3624634023" sldId="380"/>
        </pc:sldMkLst>
        <pc:spChg chg="mod">
          <ac:chgData name="Efaz Hossain" userId="2bfb29039e40fd5a" providerId="LiveId" clId="{B8EDF716-99DE-481C-9930-3AEDEDCFCE81}" dt="2024-09-25T17:03:50.929" v="135" actId="255"/>
          <ac:spMkLst>
            <pc:docMk/>
            <pc:sldMk cId="3624634023" sldId="380"/>
            <ac:spMk id="3" creationId="{6EE19331-3B03-46E2-59DC-3C5901BBD5D8}"/>
          </ac:spMkLst>
        </pc:spChg>
        <pc:spChg chg="add mod">
          <ac:chgData name="Efaz Hossain" userId="2bfb29039e40fd5a" providerId="LiveId" clId="{B8EDF716-99DE-481C-9930-3AEDEDCFCE81}" dt="2024-09-25T17:03:56.186" v="137" actId="14100"/>
          <ac:spMkLst>
            <pc:docMk/>
            <pc:sldMk cId="3624634023" sldId="380"/>
            <ac:spMk id="4" creationId="{6442FE31-791B-1087-6BCF-7D843E2A8740}"/>
          </ac:spMkLst>
        </pc:spChg>
        <pc:picChg chg="add mod">
          <ac:chgData name="Efaz Hossain" userId="2bfb29039e40fd5a" providerId="LiveId" clId="{B8EDF716-99DE-481C-9930-3AEDEDCFCE81}" dt="2024-09-25T17:03:41.319" v="133" actId="14100"/>
          <ac:picMkLst>
            <pc:docMk/>
            <pc:sldMk cId="3624634023" sldId="380"/>
            <ac:picMk id="6" creationId="{10801BB7-3D17-159C-0EB2-9633E8D59D05}"/>
          </ac:picMkLst>
        </pc:picChg>
        <pc:picChg chg="add del mod">
          <ac:chgData name="Efaz Hossain" userId="2bfb29039e40fd5a" providerId="LiveId" clId="{B8EDF716-99DE-481C-9930-3AEDEDCFCE81}" dt="2024-09-25T17:02:48.760" v="119" actId="21"/>
          <ac:picMkLst>
            <pc:docMk/>
            <pc:sldMk cId="3624634023" sldId="380"/>
            <ac:picMk id="1026" creationId="{10801BB7-3D17-159C-0EB2-9633E8D59D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academic.oup.com/nsr/article/11/2/nwad298/7452905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exploring-my-classmates-websites-2/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8/what-is-geofencing-technology-a-primer-on-its-applications-and-pric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Project Tortoise: An Assistive System for All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Efaz Hossain</a:t>
            </a:r>
          </a:p>
          <a:p>
            <a:r>
              <a:rPr lang="en-US" dirty="0" err="1"/>
              <a:t>Sahithi</a:t>
            </a:r>
            <a:r>
              <a:rPr lang="en-US" dirty="0"/>
              <a:t> </a:t>
            </a:r>
            <a:r>
              <a:rPr lang="en-US" dirty="0" err="1"/>
              <a:t>Mutyala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evice&#10;&#10;Description automatically generated">
            <a:extLst>
              <a:ext uri="{FF2B5EF4-FFF2-40B4-BE49-F238E27FC236}">
                <a16:creationId xmlns:a16="http://schemas.microsoft.com/office/drawing/2014/main" id="{33075BAA-F0E8-4990-EB35-88F6BBAD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7" y="296957"/>
            <a:ext cx="9563925" cy="64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2C86-B87F-E2A5-4C07-BED7146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9331-3B03-46E2-59DC-3C5901BBD5D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255224"/>
            <a:ext cx="4352058" cy="2631096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Progress &amp; Potential</a:t>
            </a:r>
          </a:p>
          <a:p>
            <a:r>
              <a:rPr lang="en-US" sz="1400" b="1" dirty="0">
                <a:latin typeface="+mj-lt"/>
              </a:rPr>
              <a:t>System Success: Demonstrate a viable product that can be sold and used by all</a:t>
            </a:r>
          </a:p>
          <a:p>
            <a:r>
              <a:rPr lang="en-US" sz="1400" b="1" dirty="0">
                <a:latin typeface="+mj-lt"/>
              </a:rPr>
              <a:t>Impact: Supporting facial and object recognition via new additions to dataset</a:t>
            </a:r>
          </a:p>
          <a:p>
            <a:r>
              <a:rPr lang="en-US" sz="1400" b="1" dirty="0">
                <a:latin typeface="+mj-lt"/>
              </a:rPr>
              <a:t>Technological Strengths: Robust performance in distinguishing faces and recognizing objects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7CCE-19F2-7C38-1AEC-54F8140F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2FE31-791B-1087-6BCF-7D843E2A8740}"/>
              </a:ext>
            </a:extLst>
          </p:cNvPr>
          <p:cNvSpPr txBox="1">
            <a:spLocks/>
          </p:cNvSpPr>
          <p:nvPr/>
        </p:nvSpPr>
        <p:spPr>
          <a:xfrm>
            <a:off x="733562" y="4886320"/>
            <a:ext cx="5429494" cy="170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</a:rPr>
              <a:t>Research Based Upon:</a:t>
            </a:r>
          </a:p>
          <a:p>
            <a:pPr algn="l" fontAlgn="base"/>
            <a:r>
              <a:rPr lang="en-US" sz="1400" b="1" i="0" dirty="0">
                <a:effectLst/>
                <a:latin typeface="+mj-lt"/>
              </a:rPr>
              <a:t>Machine-learned wearable sensors for real-time hand-motion recognition: toward practical applications </a:t>
            </a:r>
            <a:r>
              <a:rPr lang="en-US" sz="1400" b="1" dirty="0">
                <a:solidFill>
                  <a:srgbClr val="FFFFFF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</a:t>
            </a:r>
          </a:p>
          <a:p>
            <a:pPr lvl="1"/>
            <a:r>
              <a:rPr lang="en-US" sz="1400" b="1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https://academic.oup.com/nsr/article/11/2/nwad298/7452905</a:t>
            </a:r>
            <a:endParaRPr lang="en-US" sz="1400" b="1" dirty="0">
              <a:latin typeface="+mj-lt"/>
            </a:endParaRPr>
          </a:p>
          <a:p>
            <a:endParaRPr lang="en-US" sz="1400" b="1" dirty="0">
              <a:latin typeface="+mj-lt"/>
            </a:endParaRPr>
          </a:p>
        </p:txBody>
      </p:sp>
      <p:pic>
        <p:nvPicPr>
          <p:cNvPr id="6" name="Picture 2" descr="Conceptual illustration of hand-gesture recognition through the integration of wearable soft sensors and AI technology. Reproduced with permission from ref. [18]; copyright 2020 Springer Nature. Reproduced with permission from ref. [58]; copyright 2020 Springer Nature. Reproduced with permission from ref. [21]; copyright 2023 Springer Nature.">
            <a:extLst>
              <a:ext uri="{FF2B5EF4-FFF2-40B4-BE49-F238E27FC236}">
                <a16:creationId xmlns:a16="http://schemas.microsoft.com/office/drawing/2014/main" id="{10801BB7-3D17-159C-0EB2-9633E8D5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23" y="2465536"/>
            <a:ext cx="4316875" cy="37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63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2" name="Picture Placeholder 8" descr="A turtle in a shield&#10;&#10;Description automatically generated">
            <a:extLst>
              <a:ext uri="{FF2B5EF4-FFF2-40B4-BE49-F238E27FC236}">
                <a16:creationId xmlns:a16="http://schemas.microsoft.com/office/drawing/2014/main" id="{08E11645-3F71-F95B-579E-B7A0F410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" r="240"/>
          <a:stretch/>
        </p:blipFill>
        <p:spPr>
          <a:xfrm>
            <a:off x="7982425" y="2052637"/>
            <a:ext cx="2753278" cy="2752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53416"/>
            <a:ext cx="4466504" cy="3405187"/>
          </a:xfrm>
        </p:spPr>
        <p:txBody>
          <a:bodyPr anchor="t"/>
          <a:lstStyle/>
          <a:p>
            <a:r>
              <a:rPr lang="en-US" dirty="0"/>
              <a:t>Background Information</a:t>
            </a:r>
          </a:p>
          <a:p>
            <a:r>
              <a:rPr lang="en-US" dirty="0"/>
              <a:t>Overview of Project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Current Work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7DC-F0A0-1410-21D3-928A1FF0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115D4-6F35-B3B9-8C3E-3439FB4F209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49180" y="368969"/>
            <a:ext cx="4853194" cy="62223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Prevalence:  Over 50 million people worldwide have memory loss conditions, with about 10 million new cases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How does this project affect those with these conditions?</a:t>
            </a:r>
          </a:p>
          <a:p>
            <a:pPr marL="854964" lvl="1"/>
            <a:r>
              <a:rPr lang="en-US" b="1" dirty="0">
                <a:latin typeface="+mj-lt"/>
              </a:rPr>
              <a:t>Affects the ability to recognize faces and objects</a:t>
            </a:r>
          </a:p>
          <a:p>
            <a:pPr marL="854964" lvl="1"/>
            <a:r>
              <a:rPr lang="en-US" b="1" dirty="0">
                <a:latin typeface="+mj-lt"/>
              </a:rPr>
              <a:t>Safety during navigation</a:t>
            </a:r>
          </a:p>
          <a:p>
            <a:pPr marL="854964" lvl="1"/>
            <a:r>
              <a:rPr lang="en-US" b="1" dirty="0">
                <a:latin typeface="+mj-lt"/>
              </a:rPr>
              <a:t>Reducing dependence on others and inspiring independence</a:t>
            </a:r>
          </a:p>
          <a:p>
            <a:pPr marL="285750"/>
            <a:r>
              <a:rPr lang="en-US" b="1" dirty="0">
                <a:latin typeface="+mj-lt"/>
              </a:rPr>
              <a:t>Solutions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Assistive technologies that can delay full-time care and enhance daily task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F9042-C4D2-1443-0A55-255A1F25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blue brain with a silver metal object&#10;&#10;Description automatically generated">
            <a:extLst>
              <a:ext uri="{FF2B5EF4-FFF2-40B4-BE49-F238E27FC236}">
                <a16:creationId xmlns:a16="http://schemas.microsoft.com/office/drawing/2014/main" id="{19358DBD-51AF-7A3D-5DC7-A5DE014E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4378" y="3110505"/>
            <a:ext cx="2958193" cy="29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CB46-34A3-272D-C54E-46512185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43E1-8634-74A9-3F4B-4FDE4EEB0F2C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+mj-lt"/>
              </a:rPr>
              <a:t>Key Features</a:t>
            </a:r>
          </a:p>
          <a:p>
            <a:r>
              <a:rPr lang="en-US" sz="1600" b="1" dirty="0">
                <a:latin typeface="+mj-lt"/>
              </a:rPr>
              <a:t>Facial and Object Recognition</a:t>
            </a:r>
          </a:p>
          <a:p>
            <a:r>
              <a:rPr lang="en-US" sz="1600" b="1" dirty="0">
                <a:latin typeface="+mj-lt"/>
              </a:rPr>
              <a:t>Wandering Prevention</a:t>
            </a:r>
          </a:p>
          <a:p>
            <a:pPr marL="0" indent="0">
              <a:buNone/>
            </a:pPr>
            <a:r>
              <a:rPr lang="en-US" sz="1600" b="1" dirty="0">
                <a:latin typeface="+mj-lt"/>
              </a:rPr>
              <a:t>Impact</a:t>
            </a:r>
          </a:p>
          <a:p>
            <a:r>
              <a:rPr lang="en-US" sz="1600" b="1" dirty="0">
                <a:latin typeface="+mj-lt"/>
              </a:rPr>
              <a:t>Enhances independence and safety for those with memory loss conditions</a:t>
            </a:r>
          </a:p>
          <a:p>
            <a:r>
              <a:rPr lang="en-US" sz="1600" b="1" dirty="0">
                <a:latin typeface="+mj-lt"/>
              </a:rPr>
              <a:t>Restores confidence in daily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60270-85FC-4A91-C806-2D053025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3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2C86-B87F-E2A5-4C07-BED71461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19331-3B03-46E2-59DC-3C5901BBD5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sz="1600" b="1" dirty="0">
                <a:solidFill>
                  <a:srgbClr val="E3FBFE"/>
                </a:solidFill>
                <a:latin typeface="+mj-lt"/>
              </a:rPr>
              <a:t>~ 300,000 images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224x224 pixel size, 41 different attributes (</a:t>
            </a:r>
            <a:r>
              <a:rPr lang="en-US" sz="1600" b="1" dirty="0" err="1">
                <a:solidFill>
                  <a:srgbClr val="E3FBFE"/>
                </a:solidFill>
                <a:latin typeface="+mj-lt"/>
              </a:rPr>
              <a:t>Brow_shape</a:t>
            </a:r>
            <a:r>
              <a:rPr lang="en-US" sz="1600" b="1" dirty="0">
                <a:solidFill>
                  <a:srgbClr val="E3FBFE"/>
                </a:solidFill>
                <a:latin typeface="+mj-lt"/>
              </a:rPr>
              <a:t>, </a:t>
            </a:r>
            <a:r>
              <a:rPr lang="en-US" sz="1600" b="1" dirty="0" err="1">
                <a:solidFill>
                  <a:srgbClr val="E3FBFE"/>
                </a:solidFill>
                <a:latin typeface="+mj-lt"/>
              </a:rPr>
              <a:t>etc</a:t>
            </a:r>
            <a:r>
              <a:rPr lang="en-US" sz="1600" b="1" dirty="0">
                <a:solidFill>
                  <a:srgbClr val="E3FBFE"/>
                </a:solidFill>
                <a:latin typeface="+mj-lt"/>
              </a:rPr>
              <a:t>)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Each image is trained upon 1000x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There are roughly 1000 additional augmentations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Dataset will be dynamically updated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Roughly 3.3 million images will be included in the dataset</a:t>
            </a:r>
          </a:p>
          <a:p>
            <a:pPr lvl="1"/>
            <a:r>
              <a:rPr lang="en-US" sz="1600" b="1" dirty="0">
                <a:solidFill>
                  <a:srgbClr val="E3FBFE"/>
                </a:solidFill>
                <a:latin typeface="+mj-lt"/>
              </a:rPr>
              <a:t>~ 15.8 GB</a:t>
            </a:r>
          </a:p>
          <a:p>
            <a:pPr lvl="1"/>
            <a:endParaRPr lang="en-US" sz="1600" b="1" dirty="0">
              <a:solidFill>
                <a:srgbClr val="E3FBFE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97CCE-19F2-7C38-1AEC-54F8140F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FBA7F-F684-2C96-7EC6-743933EA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756" y="5116021"/>
            <a:ext cx="6062416" cy="1308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A1779-DAC6-F2F1-0AC8-D23044E1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26" y="2347676"/>
            <a:ext cx="1812512" cy="38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2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594A-3CF7-B5C7-1D4C-01C0969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5" y="171396"/>
            <a:ext cx="3736630" cy="2202350"/>
          </a:xfrm>
        </p:spPr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123A-3C28-89DD-9973-15A0A691BCB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358063" y="866274"/>
            <a:ext cx="5855370" cy="5165558"/>
          </a:xfrm>
        </p:spPr>
        <p:txBody>
          <a:bodyPr/>
          <a:lstStyle/>
          <a:p>
            <a:r>
              <a:rPr lang="en-US" b="1" dirty="0">
                <a:latin typeface="+mj-lt"/>
              </a:rPr>
              <a:t>Tortoise System Alpha Phase: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Summer 2023: Originally started as a project to create a prototype that assists in grocery shopping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Fall 2023 – Spring 2024: Advanced to a smart glass prototype in order to assist those with memory loss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Summer 2024: Improvements to prototype design, addition of a server to store and retrieve dataset via Amazon FireServers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B25EB-5211-5C4D-C245-3B68185E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30" y="3208902"/>
            <a:ext cx="3098649" cy="13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686E0D-972C-FC47-ECDD-35164A65F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82" y="4891441"/>
            <a:ext cx="2472996" cy="13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29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67DC-F0A0-1410-21D3-928A1FF0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115D4-6F35-B3B9-8C3E-3439FB4F209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49180" y="368969"/>
            <a:ext cx="4853194" cy="6222354"/>
          </a:xfrm>
        </p:spPr>
        <p:txBody>
          <a:bodyPr/>
          <a:lstStyle/>
          <a:p>
            <a:r>
              <a:rPr lang="en-US" b="1" dirty="0">
                <a:latin typeface="+mj-lt"/>
              </a:rPr>
              <a:t>Tortoise Beta Prototype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Design Change:</a:t>
            </a:r>
          </a:p>
          <a:p>
            <a:pPr marL="854964" lvl="1"/>
            <a:r>
              <a:rPr lang="en-US" b="1" dirty="0">
                <a:latin typeface="+mj-lt"/>
              </a:rPr>
              <a:t>Move from smart glasses to a smart headset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Incremental Learning:</a:t>
            </a:r>
          </a:p>
          <a:p>
            <a:pPr marL="854964" lvl="1"/>
            <a:r>
              <a:rPr lang="en-US" b="1" dirty="0">
                <a:latin typeface="+mj-lt"/>
              </a:rPr>
              <a:t>Optimized training for dynamically expanding class sizes</a:t>
            </a:r>
          </a:p>
          <a:p>
            <a:pPr marL="285750"/>
            <a:r>
              <a:rPr lang="en-US" b="1" dirty="0">
                <a:latin typeface="+mj-lt"/>
              </a:rPr>
              <a:t>Geofencing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Introduce a geofencing alert system for real-time monitoring and timely caregiver alerts in case of wandering incidents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Working on applying Apple’s device location tracker to work together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endParaRPr lang="en-US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F9042-C4D2-1443-0A55-255A1F25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5D9BEAC5-BF10-9861-0E49-F439D4F08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3937" y="3323942"/>
            <a:ext cx="4408352" cy="23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0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594A-3CF7-B5C7-1D4C-01C0969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75" y="171396"/>
            <a:ext cx="3736630" cy="220235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123A-3C28-89DD-9973-15A0A691BCB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804116" y="1120337"/>
            <a:ext cx="7099126" cy="4113451"/>
          </a:xfrm>
        </p:spPr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Face and Object History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This feature records detected faces and objects, including their classifications and locations, enabling users to review this information as needed.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Geofencing Alerts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Caregivers receive notifications when users breach predefined geofencing boundaries, along with real-time GPS location updates.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User Input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Users can upload images of family members and friends, enriching the system’s facial recognition database and improving the model's accuracy.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Additional Functionalities</a:t>
            </a:r>
            <a:r>
              <a:rPr lang="en-US" sz="18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: The application is designed to accommodate future expansions, allowing for the integration of additional features that enhance the user experience.</a:t>
            </a:r>
          </a:p>
          <a:p>
            <a:endParaRPr lang="en-US" sz="18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88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EF97922-9035-6A29-2A88-359571103A7A}"/>
              </a:ext>
            </a:extLst>
          </p:cNvPr>
          <p:cNvSpPr txBox="1">
            <a:spLocks/>
          </p:cNvSpPr>
          <p:nvPr/>
        </p:nvSpPr>
        <p:spPr>
          <a:xfrm>
            <a:off x="4804116" y="1120337"/>
            <a:ext cx="7099126" cy="41134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1C63B-0082-516D-90BE-28168FD03B59}"/>
              </a:ext>
            </a:extLst>
          </p:cNvPr>
          <p:cNvSpPr txBox="1"/>
          <p:nvPr/>
        </p:nvSpPr>
        <p:spPr>
          <a:xfrm>
            <a:off x="391886" y="889844"/>
            <a:ext cx="606334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3FBFE"/>
                </a:solidFill>
                <a:latin typeface="+mj-lt"/>
              </a:rPr>
              <a:t>Tortoise System: Hardware &amp; Software Overview</a:t>
            </a:r>
          </a:p>
          <a:p>
            <a:endParaRPr lang="en-US" dirty="0">
              <a:solidFill>
                <a:srgbClr val="E3FBFE"/>
              </a:solidFill>
              <a:latin typeface="+mj-lt"/>
            </a:endParaRPr>
          </a:p>
          <a:p>
            <a:r>
              <a:rPr lang="en-US" b="1" dirty="0">
                <a:solidFill>
                  <a:srgbClr val="E3FBFE"/>
                </a:solidFill>
                <a:latin typeface="+mj-lt"/>
              </a:rPr>
              <a:t>Hardware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Raspberry Pi Pico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Core processor for image acquisition and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RPi Camera Module v3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Captures live image feeds for facial and object recognition.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Battery Pack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Ensures portable, all-day power.</a:t>
            </a:r>
          </a:p>
          <a:p>
            <a:pPr lvl="1"/>
            <a:endParaRPr lang="en-US" dirty="0">
              <a:solidFill>
                <a:srgbClr val="E3FBFE"/>
              </a:solidFill>
              <a:latin typeface="+mj-lt"/>
            </a:endParaRPr>
          </a:p>
          <a:p>
            <a:r>
              <a:rPr lang="en-US" b="1" dirty="0">
                <a:solidFill>
                  <a:srgbClr val="E3FBFE"/>
                </a:solidFill>
                <a:latin typeface="+mj-lt"/>
              </a:rPr>
              <a:t>Software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 (Hosted on NVIDIA Jetson Orin Nano):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OS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Lightweight Linux distribution optimized for real-time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Face Detection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OpenCV face detector identifies faces in the image feed.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Facial Recognition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VGG16-based pre-trained CNN for recognizing faces.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3FBFE"/>
                </a:solidFill>
                <a:latin typeface="+mj-lt"/>
              </a:rPr>
              <a:t>Object Detection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: CNN model (</a:t>
            </a:r>
            <a:r>
              <a:rPr lang="en-US" dirty="0" err="1">
                <a:solidFill>
                  <a:srgbClr val="E3FBFE"/>
                </a:solidFill>
                <a:latin typeface="+mj-lt"/>
              </a:rPr>
              <a:t>EfficientNet</a:t>
            </a:r>
            <a:r>
              <a:rPr lang="en-US" dirty="0">
                <a:solidFill>
                  <a:srgbClr val="E3FBFE"/>
                </a:solidFill>
                <a:latin typeface="+mj-lt"/>
              </a:rPr>
              <a:t> or YOLO v8) for identifying household objects.</a:t>
            </a:r>
          </a:p>
        </p:txBody>
      </p:sp>
      <p:pic>
        <p:nvPicPr>
          <p:cNvPr id="6" name="Picture 5" descr="NVIDIA Jetson Orin Nano Developer Kit ...">
            <a:extLst>
              <a:ext uri="{FF2B5EF4-FFF2-40B4-BE49-F238E27FC236}">
                <a16:creationId xmlns:a16="http://schemas.microsoft.com/office/drawing/2014/main" id="{32B90769-BBA1-3B12-2AA9-6413596A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642" y="4369233"/>
            <a:ext cx="2587625" cy="2206625"/>
          </a:xfrm>
          <a:prstGeom prst="rect">
            <a:avLst/>
          </a:prstGeom>
        </p:spPr>
      </p:pic>
      <p:pic>
        <p:nvPicPr>
          <p:cNvPr id="7" name="Picture 6" descr="Shokz OpenRun Headphones">
            <a:extLst>
              <a:ext uri="{FF2B5EF4-FFF2-40B4-BE49-F238E27FC236}">
                <a16:creationId xmlns:a16="http://schemas.microsoft.com/office/drawing/2014/main" id="{7E1F8DDF-C8F3-2A56-219C-D33AE7E4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357" y="633229"/>
            <a:ext cx="2262910" cy="2447637"/>
          </a:xfrm>
          <a:prstGeom prst="rect">
            <a:avLst/>
          </a:prstGeom>
        </p:spPr>
      </p:pic>
      <p:pic>
        <p:nvPicPr>
          <p:cNvPr id="8" name="Picture 7" descr="Raspberry Pi Camera Module V2-8 Megapixel,1080p (RPI-CAM-V2)">
            <a:extLst>
              <a:ext uri="{FF2B5EF4-FFF2-40B4-BE49-F238E27FC236}">
                <a16:creationId xmlns:a16="http://schemas.microsoft.com/office/drawing/2014/main" id="{C7C91704-F7EE-D5A9-C329-31C9F8B6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625" y="2965911"/>
            <a:ext cx="1929540" cy="14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75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{F9FD4D1A-94B8-4B8F-B675-BCB20B43C6F0}tf11936837_win32</Template>
  <TotalTime>82</TotalTime>
  <Words>565</Words>
  <Application>Microsoft Office PowerPoint</Application>
  <PresentationFormat>Widescreen</PresentationFormat>
  <Paragraphs>81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</vt:lpstr>
      <vt:lpstr>Biome</vt:lpstr>
      <vt:lpstr>Calibri</vt:lpstr>
      <vt:lpstr>Custom</vt:lpstr>
      <vt:lpstr>Project Tortoise: An Assistive System for All</vt:lpstr>
      <vt:lpstr>Agenda</vt:lpstr>
      <vt:lpstr>Background Information</vt:lpstr>
      <vt:lpstr>Overview</vt:lpstr>
      <vt:lpstr>Dataset</vt:lpstr>
      <vt:lpstr>Previous Work</vt:lpstr>
      <vt:lpstr>Current Work</vt:lpstr>
      <vt:lpstr>Methodology</vt:lpstr>
      <vt:lpstr>PowerPoint Presentation</vt:lpstr>
      <vt:lpstr>PowerPoint Presentation</vt:lpstr>
      <vt:lpstr>Outcome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Hossain, Efaz</dc:creator>
  <cp:lastModifiedBy>Efaz Hossain</cp:lastModifiedBy>
  <cp:revision>1</cp:revision>
  <dcterms:created xsi:type="dcterms:W3CDTF">2024-09-23T00:48:55Z</dcterms:created>
  <dcterms:modified xsi:type="dcterms:W3CDTF">2024-09-25T19:23:23Z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